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C9528C-6DB8-5F35-E5E4-38EFC5297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AD1663-D650-DF00-66B7-640630EA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78CBC0-2B69-1877-6089-42130CAF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8663-BB0C-4795-98C5-DAAC451C3FE7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488FC7-895F-D0C9-02E4-52DDE4264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928370-DE40-3AB7-810C-52AF1674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34CE-12C1-4C55-AE62-E33CB7AC1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695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8667B4-7D5F-E913-8662-616B6E30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FA281D-487B-FA30-CF60-B6DEC29F3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876FDA-FC55-D101-7561-B7F702F95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8663-BB0C-4795-98C5-DAAC451C3FE7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6035C3-8A04-110B-2D53-18CD10F0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B42759-829B-FBC8-726D-5C476F1F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34CE-12C1-4C55-AE62-E33CB7AC1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04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329F63A-F881-9C52-34A4-D6CEF9E88E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270BB3-2946-3A44-D9E1-4621B698C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2ECE8D-C8E1-E772-802C-DF8B790F4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8663-BB0C-4795-98C5-DAAC451C3FE7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ED4C7A-5EAC-11A7-8332-996D9D8D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A2D22F-EFFF-DA84-F83D-BBFC0B3A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34CE-12C1-4C55-AE62-E33CB7AC1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57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F3AA8-8A62-B6B4-E18A-EC95A140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5D0B9D-0195-1439-4D5F-B1DD28FB6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3532A0-7A73-5291-DB31-B2EF7B268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8663-BB0C-4795-98C5-DAAC451C3FE7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DAF08E-FB84-2CCC-E595-49A7F0DBF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4E6810-3D20-CBB1-FB81-89CD18CA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34CE-12C1-4C55-AE62-E33CB7AC1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273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F56CF1-3924-D048-8F6B-D46E99FE0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F2B6F4-FC18-5E6E-EEC9-69474BE6E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F860A8-91C7-ACCA-C99D-FE4F2E6E5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8663-BB0C-4795-98C5-DAAC451C3FE7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4F6BA3-E5C7-F107-6A6D-F3C2803EF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96A398-C623-A631-19E4-26BC9A61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34CE-12C1-4C55-AE62-E33CB7AC1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82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3107D0-4FB1-A29F-93EA-A65B10AA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38D8BE-5495-986C-859A-E81AD34ED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564F48A-47A8-B406-B90F-FD256CF03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502D7E-F9A5-4A63-C09C-8B1F1D3E2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8663-BB0C-4795-98C5-DAAC451C3FE7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CF8B2D-F617-F310-DA4B-E6CAD95A9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92CE7D-C8B4-7CCD-F312-00BF69FC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34CE-12C1-4C55-AE62-E33CB7AC1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92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AA4907-3E95-D4C2-43CE-82FC411B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0695C0-0B75-C783-24FC-6C2C90766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F77C81-DC81-8456-CAF9-D806A47DB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D7F3464-CEBA-7FF7-1D64-1F18D69D94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E4F64ED-22EB-80E5-A68A-A530EA22F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8E449B6-6003-1846-A508-A5833130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8663-BB0C-4795-98C5-DAAC451C3FE7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6F93683-2DC5-A479-DE61-84143DF1B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0A02E09-0110-31CF-0908-B4C756AA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34CE-12C1-4C55-AE62-E33CB7AC1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5140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E47B3A-2CBB-0BA3-69BB-0B69DD39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57A851-B6E3-A305-55A6-5D8C28AFE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8663-BB0C-4795-98C5-DAAC451C3FE7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47D237-05BD-D4E1-41B7-1B1779068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E6A48E4-EC81-DBE3-BE52-C7EF5E1A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34CE-12C1-4C55-AE62-E33CB7AC1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196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A19D5B3-0FF2-B7DB-61BC-7117250E3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8663-BB0C-4795-98C5-DAAC451C3FE7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7ABF751-8AD1-26A0-4638-4A3D7798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80E479-E4F5-5B03-A231-85E52E52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34CE-12C1-4C55-AE62-E33CB7AC1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159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14173-9C35-3988-C7CA-10BD2DC86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1B06B5-C1C6-B2E7-520D-4C0940A61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BE233A-D751-844C-A2F1-0FB24D4A2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AD104B-A961-58BE-F079-13359B7A5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8663-BB0C-4795-98C5-DAAC451C3FE7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A556B5-CD11-9929-144E-3D23FD42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40C520-E71C-1BBC-1749-D86F9892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34CE-12C1-4C55-AE62-E33CB7AC1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7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F949F7-5C58-C61F-4CB7-CE55B816E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E307665-579E-45FA-D795-F9E4B57CE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B2BF38-3025-5424-88AF-2C9D83DB8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DE9858-3298-174D-B67F-7C894084B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8663-BB0C-4795-98C5-DAAC451C3FE7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3A5188-2D9F-A8FF-F12B-98FC0BF7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7FE93C-95AA-F2C3-2040-1196FF2F5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834CE-12C1-4C55-AE62-E33CB7AC1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6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BFEC96-1D68-7F1F-55CC-CBADB086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8D0D64-451D-9F2E-114E-7E00C4714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9E23E4-EF2A-3B5E-87DF-A5B297DF19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68663-BB0C-4795-98C5-DAAC451C3FE7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C81077-5A55-B00F-518F-555C7D3A7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28A30E-5AF4-8AEC-E9EC-1D7C4E6A8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834CE-12C1-4C55-AE62-E33CB7AC1D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84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Видео 3">
            <a:extLst>
              <a:ext uri="{FF2B5EF4-FFF2-40B4-BE49-F238E27FC236}">
                <a16:creationId xmlns:a16="http://schemas.microsoft.com/office/drawing/2014/main" id="{B18F9B5E-B544-6B3E-B2F5-689ED2697C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2" y="1192705"/>
            <a:ext cx="12192002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03948F-B27A-B7DE-7FDA-90A65D4ED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50" y="149745"/>
            <a:ext cx="9144000" cy="1042960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Futura LT" pitchFamily="2" charset="0"/>
              </a:rPr>
              <a:t>Abyss Glider Project</a:t>
            </a:r>
            <a:endParaRPr lang="ru-RU" sz="5400" dirty="0">
              <a:solidFill>
                <a:schemeClr val="bg1"/>
              </a:solidFill>
              <a:latin typeface="Futura LT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22DABC-3540-EB48-E327-5296ABFDD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35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867ED-D203-E68F-0D1B-1BB664C9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  <a:noFill/>
        </p:spPr>
        <p:txBody>
          <a:bodyPr anchor="ctr"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О чём проект:</a:t>
            </a:r>
          </a:p>
        </p:txBody>
      </p:sp>
      <p:pic>
        <p:nvPicPr>
          <p:cNvPr id="5" name="Рисунок 4" descr="Изображение выглядит как текст, стая&#10;&#10;Автоматически созданное описание">
            <a:extLst>
              <a:ext uri="{FF2B5EF4-FFF2-40B4-BE49-F238E27FC236}">
                <a16:creationId xmlns:a16="http://schemas.microsoft.com/office/drawing/2014/main" id="{82CE8D1C-7609-C766-A588-65508081A3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5" b="27486"/>
          <a:stretch/>
        </p:blipFill>
        <p:spPr>
          <a:xfrm>
            <a:off x="0" y="0"/>
            <a:ext cx="12191980" cy="3944086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BFD72232-432E-0500-6D5E-87D62FC37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5646" y="3710614"/>
            <a:ext cx="8918152" cy="301199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Abyss Glider – </a:t>
            </a:r>
            <a:r>
              <a:rPr lang="ru-RU" sz="1800" dirty="0">
                <a:solidFill>
                  <a:schemeClr val="bg1"/>
                </a:solidFill>
              </a:rPr>
              <a:t>разнонаправленный проект, основной задачей которого стоит создание тематически оригинальных продуктов и построение мультимедийной информационной системы для взаимодействия с целевой аудиторией для дальнейшего развития проекта.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</a:rPr>
              <a:t>Изначальной тематической идеей является создание вселенной в тематике тёмного техно-</a:t>
            </a:r>
            <a:r>
              <a:rPr lang="ru-RU" sz="1800" dirty="0" err="1">
                <a:solidFill>
                  <a:schemeClr val="bg1"/>
                </a:solidFill>
              </a:rPr>
              <a:t>фентези</a:t>
            </a:r>
            <a:r>
              <a:rPr lang="ru-RU" sz="1800" dirty="0">
                <a:solidFill>
                  <a:schemeClr val="bg1"/>
                </a:solidFill>
              </a:rPr>
              <a:t> и дальнейшее развитие её через продукты проекта, такие как видеоигры, настольные ролевые игры, </a:t>
            </a:r>
            <a:r>
              <a:rPr lang="en-US" sz="1800" dirty="0">
                <a:solidFill>
                  <a:schemeClr val="bg1"/>
                </a:solidFill>
              </a:rPr>
              <a:t>NFT</a:t>
            </a:r>
            <a:r>
              <a:rPr lang="ru-RU" sz="1800" dirty="0">
                <a:solidFill>
                  <a:schemeClr val="bg1"/>
                </a:solidFill>
              </a:rPr>
              <a:t> и прочее.</a:t>
            </a:r>
          </a:p>
        </p:txBody>
      </p:sp>
    </p:spTree>
    <p:extLst>
      <p:ext uri="{BB962C8B-B14F-4D97-AF65-F5344CB8AC3E}">
        <p14:creationId xmlns:p14="http://schemas.microsoft.com/office/powerpoint/2010/main" val="4257817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B39AD-C6A5-9D56-3D2E-AC5B4E82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Составляющие проекта: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9733ED-F898-06DA-0517-4C49A4736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Составляющие проекта на сегодняшний день: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- </a:t>
            </a:r>
            <a:r>
              <a:rPr lang="ru-RU" dirty="0">
                <a:solidFill>
                  <a:schemeClr val="bg1"/>
                </a:solidFill>
              </a:rPr>
              <a:t>Аккаунт </a:t>
            </a:r>
            <a:r>
              <a:rPr lang="en-US" dirty="0" err="1">
                <a:solidFill>
                  <a:schemeClr val="bg1"/>
                </a:solidFill>
              </a:rPr>
              <a:t>OpenSea</a:t>
            </a:r>
            <a:r>
              <a:rPr lang="ru-RU" dirty="0">
                <a:solidFill>
                  <a:schemeClr val="bg1"/>
                </a:solidFill>
              </a:rPr>
              <a:t> – онлайн-маркетплейсе по продаже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Non-Fungible Token</a:t>
            </a:r>
            <a:r>
              <a:rPr lang="ru-RU" dirty="0">
                <a:solidFill>
                  <a:schemeClr val="bg1"/>
                </a:solidFill>
              </a:rPr>
              <a:t>-</a:t>
            </a:r>
            <a:r>
              <a:rPr lang="ru-RU" dirty="0" err="1">
                <a:solidFill>
                  <a:schemeClr val="bg1"/>
                </a:solidFill>
              </a:rPr>
              <a:t>ов</a:t>
            </a:r>
            <a:r>
              <a:rPr lang="ru-RU" dirty="0">
                <a:solidFill>
                  <a:schemeClr val="bg1"/>
                </a:solidFill>
              </a:rPr>
              <a:t> (далее </a:t>
            </a:r>
            <a:r>
              <a:rPr lang="en-US" dirty="0">
                <a:solidFill>
                  <a:schemeClr val="bg1"/>
                </a:solidFill>
              </a:rPr>
              <a:t>NFT);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-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Twitter </a:t>
            </a:r>
            <a:r>
              <a:rPr lang="ru-RU" dirty="0">
                <a:solidFill>
                  <a:schemeClr val="bg1"/>
                </a:solidFill>
              </a:rPr>
              <a:t>аккаунт с 748 активными читателями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(в настоящее 	время деятельность заморожена);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	- </a:t>
            </a:r>
            <a:r>
              <a:rPr lang="en-US" dirty="0">
                <a:solidFill>
                  <a:schemeClr val="bg1"/>
                </a:solidFill>
              </a:rPr>
              <a:t>Discord </a:t>
            </a:r>
            <a:r>
              <a:rPr lang="ru-RU" dirty="0">
                <a:solidFill>
                  <a:schemeClr val="bg1"/>
                </a:solidFill>
              </a:rPr>
              <a:t>сервер с 65 активными участниками;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	- Карточная Коллекционная Видеоигра (в разработке на 	данный момент, далее ККИ);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04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CD087BB3-C9D6-5103-D06B-278CA4EBE120}"/>
              </a:ext>
            </a:extLst>
          </p:cNvPr>
          <p:cNvGrpSpPr/>
          <p:nvPr/>
        </p:nvGrpSpPr>
        <p:grpSpPr>
          <a:xfrm>
            <a:off x="8012470" y="1550814"/>
            <a:ext cx="3727946" cy="5940600"/>
            <a:chOff x="8047790" y="1590059"/>
            <a:chExt cx="3727946" cy="5940600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E0E41148-113C-BA82-B992-429780690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61295">
              <a:off x="9688285" y="1590059"/>
              <a:ext cx="1887976" cy="2831964"/>
            </a:xfrm>
            <a:prstGeom prst="rect">
              <a:avLst/>
            </a:prstGeom>
          </p:spPr>
        </p:pic>
        <p:pic>
          <p:nvPicPr>
            <p:cNvPr id="11" name="Рисунок 10" descr="Изображение выглядит как текст, часы&#10;&#10;Автоматически созданное описание">
              <a:extLst>
                <a:ext uri="{FF2B5EF4-FFF2-40B4-BE49-F238E27FC236}">
                  <a16:creationId xmlns:a16="http://schemas.microsoft.com/office/drawing/2014/main" id="{A7A38491-8FA5-E9CF-F0F3-E2B744EC4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79305">
              <a:off x="8047790" y="3207610"/>
              <a:ext cx="2016038" cy="3024056"/>
            </a:xfrm>
            <a:prstGeom prst="rect">
              <a:avLst/>
            </a:prstGeom>
          </p:spPr>
        </p:pic>
        <p:pic>
          <p:nvPicPr>
            <p:cNvPr id="13" name="Рисунок 12" descr="Изображение выглядит как текст, аптечка, векторная графика&#10;&#10;Автоматически созданное описание">
              <a:extLst>
                <a:ext uri="{FF2B5EF4-FFF2-40B4-BE49-F238E27FC236}">
                  <a16:creationId xmlns:a16="http://schemas.microsoft.com/office/drawing/2014/main" id="{C6EDCF5C-127C-796F-490A-01B55CD4C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19780">
              <a:off x="9290962" y="3803500"/>
              <a:ext cx="2484774" cy="3727159"/>
            </a:xfrm>
            <a:prstGeom prst="rect">
              <a:avLst/>
            </a:prstGeom>
          </p:spPr>
        </p:pic>
      </p:grp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2FFA4FE7-A6DF-E620-C2CC-2ED4EE849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05" y="1298152"/>
            <a:ext cx="74612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 данной презентации будет рассмотрена работа над ККИ «</a:t>
            </a:r>
            <a:r>
              <a:rPr lang="en-US" dirty="0">
                <a:solidFill>
                  <a:schemeClr val="bg1"/>
                </a:solidFill>
              </a:rPr>
              <a:t>Abyss Glider Deck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Warrior</a:t>
            </a:r>
            <a:r>
              <a:rPr lang="ru-RU" dirty="0">
                <a:solidFill>
                  <a:schemeClr val="bg1"/>
                </a:solidFill>
              </a:rPr>
              <a:t>». 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Для начала распишу план задач тимлида проекта: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09.09 — организация работников группы, распределение задач;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16.09 — поиск документации по схожим проектам для отработки концепта;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23.09 — проверка готовых материалов работников, оценка концепта визуального интерфейса, готовности работы и понимания предметной области, сбор информации по технологической документации;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30.09 — разработка возможной пиар компании проекта, создание визуальных элементов;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07.10 — продолжение разработки визуальных элементов;</a:t>
            </a:r>
          </a:p>
        </p:txBody>
      </p:sp>
    </p:spTree>
    <p:extLst>
      <p:ext uri="{BB962C8B-B14F-4D97-AF65-F5344CB8AC3E}">
        <p14:creationId xmlns:p14="http://schemas.microsoft.com/office/powerpoint/2010/main" val="3560325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3816E93-921C-0AA8-7D40-AF1B5D9E6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43" y="217272"/>
            <a:ext cx="5940657" cy="57400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Алексей Савин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Итоги работы за месяц: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При изучении рынка схожих по тематике проектов были выявлены факторы которые объединяют их все: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- Концепция Play-To-</a:t>
            </a:r>
            <a:r>
              <a:rPr lang="ru-RU" sz="2000" dirty="0" err="1">
                <a:solidFill>
                  <a:schemeClr val="bg1"/>
                </a:solidFill>
              </a:rPr>
              <a:t>Earn</a:t>
            </a:r>
            <a:r>
              <a:rPr lang="ru-RU" sz="2000" dirty="0">
                <a:solidFill>
                  <a:schemeClr val="bg1"/>
                </a:solidFill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- Отсутствие физической модели распространения;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- Открытая система перемещения внутриигровых предметов;</a:t>
            </a:r>
          </a:p>
          <a:p>
            <a:pPr>
              <a:buFontTx/>
              <a:buChar char="-"/>
            </a:pPr>
            <a:r>
              <a:rPr lang="ru-RU" sz="2000" dirty="0" err="1">
                <a:solidFill>
                  <a:schemeClr val="bg1"/>
                </a:solidFill>
              </a:rPr>
              <a:t>Мультиплатформенность</a:t>
            </a:r>
            <a:r>
              <a:rPr lang="ru-RU" sz="2000" dirty="0">
                <a:solidFill>
                  <a:schemeClr val="bg1"/>
                </a:solidFill>
              </a:rPr>
              <a:t>;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Был разработан визуальный концепт и концепт ведения </a:t>
            </a:r>
            <a:r>
              <a:rPr lang="en-US" sz="2000" dirty="0">
                <a:solidFill>
                  <a:schemeClr val="bg1"/>
                </a:solidFill>
              </a:rPr>
              <a:t>PR </a:t>
            </a:r>
            <a:r>
              <a:rPr lang="ru-RU" sz="2000" dirty="0">
                <a:solidFill>
                  <a:schemeClr val="bg1"/>
                </a:solidFill>
              </a:rPr>
              <a:t>кампании (прикреплен ниже);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Подготовлен список документов для выпуска продукта: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1. Техническое задание.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2. Спецификации компонентов.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3. L</a:t>
            </a:r>
            <a:r>
              <a:rPr lang="en-US" sz="2000" dirty="0">
                <a:solidFill>
                  <a:schemeClr val="bg1"/>
                </a:solidFill>
              </a:rPr>
              <a:t>o</a:t>
            </a:r>
            <a:r>
              <a:rPr lang="ru-RU" sz="2000" dirty="0">
                <a:solidFill>
                  <a:schemeClr val="bg1"/>
                </a:solidFill>
              </a:rPr>
              <a:t>w-Level Design.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4. План выполнения работ.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5. План тестирования. 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6. Эксплуатационная документация. 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7. </a:t>
            </a:r>
            <a:r>
              <a:rPr lang="ru-RU" sz="2000" dirty="0" err="1">
                <a:solidFill>
                  <a:schemeClr val="bg1"/>
                </a:solidFill>
              </a:rPr>
              <a:t>Disaster</a:t>
            </a:r>
            <a:r>
              <a:rPr lang="ru-RU" sz="2000" dirty="0">
                <a:solidFill>
                  <a:schemeClr val="bg1"/>
                </a:solidFill>
              </a:rPr>
              <a:t> Recovery Plan (DRP) 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DBF71B-EAB9-6BB9-05B1-84F1A06B8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958" y="907136"/>
            <a:ext cx="4314483" cy="4360333"/>
          </a:xfrm>
          <a:prstGeom prst="rect">
            <a:avLst/>
          </a:prstGeom>
          <a:effectLst>
            <a:reflection blurRad="25400" stA="17000" endPos="35000" dist="152400" dir="5400000" sy="-100000" algn="bl" rotWithShape="0"/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553149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0DB22-9CF9-9AB4-F94B-A4B18BA50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1" y="85367"/>
            <a:ext cx="10515600" cy="1325563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rgbClr val="E1E3E6"/>
                </a:solidFill>
              </a:rPr>
              <a:t>Алексей </a:t>
            </a:r>
            <a:r>
              <a:rPr lang="ru-RU" sz="2000" dirty="0" err="1">
                <a:solidFill>
                  <a:srgbClr val="E1E3E6"/>
                </a:solidFill>
              </a:rPr>
              <a:t>Деданов</a:t>
            </a:r>
            <a:endParaRPr lang="ru-RU" sz="20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6AE7EEC-75C9-B1C5-DD3B-DFB7E4A03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324" y="1758513"/>
            <a:ext cx="4357639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45FC11-E985-13E6-B382-A9C81965D9F0}"/>
              </a:ext>
            </a:extLst>
          </p:cNvPr>
          <p:cNvSpPr txBox="1"/>
          <p:nvPr/>
        </p:nvSpPr>
        <p:spPr>
          <a:xfrm>
            <a:off x="293615" y="1758513"/>
            <a:ext cx="566816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Изначально была изучена технология</a:t>
            </a:r>
            <a:r>
              <a:rPr lang="en-US" sz="2000" dirty="0">
                <a:solidFill>
                  <a:schemeClr val="bg1"/>
                </a:solidFill>
              </a:rPr>
              <a:t> JavaFX 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</a:p>
          <a:p>
            <a:r>
              <a:rPr lang="ru-RU" sz="2000" dirty="0">
                <a:solidFill>
                  <a:schemeClr val="bg1"/>
                </a:solidFill>
                <a:latin typeface="Franklin Gothic Medium (Основной текст)"/>
              </a:rPr>
              <a:t>которая позволяет запустить приложение на любом устройстве где установлена исполняемая среда </a:t>
            </a:r>
            <a:r>
              <a:rPr lang="en-US" sz="2000" dirty="0">
                <a:solidFill>
                  <a:schemeClr val="bg1"/>
                </a:solidFill>
                <a:latin typeface="Franklin Gothic Medium (Основной текст)"/>
              </a:rPr>
              <a:t>JRE</a:t>
            </a:r>
            <a:r>
              <a:rPr lang="ru-RU" sz="2000" dirty="0">
                <a:solidFill>
                  <a:schemeClr val="bg1"/>
                </a:solidFill>
                <a:latin typeface="Franklin Gothic Medium (Основной текст)"/>
              </a:rPr>
              <a:t>. </a:t>
            </a:r>
            <a:r>
              <a:rPr lang="ru-RU" sz="2000" dirty="0">
                <a:solidFill>
                  <a:schemeClr val="bg1"/>
                </a:solidFill>
                <a:effectLst/>
                <a:latin typeface="Franklin Gothic Medium (Основной текст)"/>
                <a:ea typeface="Calibri" panose="020F0502020204030204" pitchFamily="34" charset="0"/>
              </a:rPr>
              <a:t>Это и большой набор элементов управления, и возможности по работе с мультимедиа, двухмерной и трехмерной графикой, декларативный способ описания интерфейса с помощью языка разметки FXML, возможность стилизации интерфейса с помощью CSS, интеграция со </a:t>
            </a:r>
            <a:r>
              <a:rPr lang="ru-RU" sz="2000" dirty="0" err="1">
                <a:solidFill>
                  <a:schemeClr val="bg1"/>
                </a:solidFill>
                <a:effectLst/>
                <a:latin typeface="Franklin Gothic Medium (Основной текст)"/>
                <a:ea typeface="Calibri" panose="020F0502020204030204" pitchFamily="34" charset="0"/>
              </a:rPr>
              <a:t>Swing</a:t>
            </a:r>
            <a:r>
              <a:rPr lang="ru-RU" sz="2000" dirty="0">
                <a:solidFill>
                  <a:schemeClr val="bg1"/>
                </a:solidFill>
                <a:effectLst/>
                <a:latin typeface="Franklin Gothic Medium (Основной текст)"/>
                <a:ea typeface="Calibri" panose="020F0502020204030204" pitchFamily="34" charset="0"/>
              </a:rPr>
              <a:t> и многое другое.</a:t>
            </a:r>
            <a:endParaRPr lang="ru-RU" sz="2000" dirty="0">
              <a:solidFill>
                <a:schemeClr val="bg1"/>
              </a:solidFill>
              <a:latin typeface="Franklin Gothic Medium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1935852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6AF69C8-9885-92FB-9BC8-0148D5C0D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</a:rPr>
              <a:t>В итоге была разработана первая программа с каталогом в ней </a:t>
            </a:r>
            <a:r>
              <a:rPr lang="en-US" sz="1800" dirty="0" err="1">
                <a:solidFill>
                  <a:schemeClr val="bg1"/>
                </a:solidFill>
              </a:rPr>
              <a:t>Main.Java</a:t>
            </a:r>
            <a:r>
              <a:rPr lang="ru-RU" sz="18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630E133-4400-8AFF-65DF-8E0178D484E7}"/>
              </a:ext>
            </a:extLst>
          </p:cNvPr>
          <p:cNvSpPr txBox="1">
            <a:spLocks/>
          </p:cNvSpPr>
          <p:nvPr/>
        </p:nvSpPr>
        <p:spPr>
          <a:xfrm>
            <a:off x="158691" y="853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>
                <a:solidFill>
                  <a:srgbClr val="E1E3E6"/>
                </a:solidFill>
              </a:rPr>
              <a:t>Алексей Деданов</a:t>
            </a:r>
            <a:endParaRPr lang="ru-RU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4D7FF4D-223F-B92B-8489-E81CEC79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451" y="2984471"/>
            <a:ext cx="35052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5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6AF69C8-9885-92FB-9BC8-0148D5C0D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Была проделана работа по подготовке элементов дизайна ПО, одни из которых вы видите здесь: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630E133-4400-8AFF-65DF-8E0178D484E7}"/>
              </a:ext>
            </a:extLst>
          </p:cNvPr>
          <p:cNvSpPr txBox="1">
            <a:spLocks/>
          </p:cNvSpPr>
          <p:nvPr/>
        </p:nvSpPr>
        <p:spPr>
          <a:xfrm>
            <a:off x="158691" y="853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rgbClr val="E1E3E6"/>
                </a:solidFill>
              </a:rPr>
              <a:t>Красулин Лев</a:t>
            </a:r>
            <a:endParaRPr lang="ru-RU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DBE845-F05F-55C6-97FF-9ACEE4EC1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4"/>
          <a:stretch/>
        </p:blipFill>
        <p:spPr bwMode="auto">
          <a:xfrm>
            <a:off x="3045204" y="2910980"/>
            <a:ext cx="5578679" cy="31834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743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A5ABF8-DDAD-D540-15B7-ADAFD5217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Коротов Денис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2325E9-C4AD-3F78-DF93-A5F534236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319319" cy="4351338"/>
          </a:xfrm>
        </p:spPr>
        <p:txBody>
          <a:bodyPr>
            <a:normAutofit fontScale="32500" lnSpcReduction="20000"/>
          </a:bodyPr>
          <a:lstStyle/>
          <a:p>
            <a:r>
              <a:rPr lang="ru-RU" sz="5500" dirty="0">
                <a:solidFill>
                  <a:schemeClr val="bg1"/>
                </a:solidFill>
                <a:latin typeface="Franklin Gothic Medium (Основной текст)"/>
              </a:rPr>
              <a:t>Была проделана работа по формированию общего отчета и обработки информации команды.</a:t>
            </a:r>
          </a:p>
          <a:p>
            <a:r>
              <a:rPr lang="ru-RU" sz="5500" dirty="0">
                <a:solidFill>
                  <a:schemeClr val="bg1"/>
                </a:solidFill>
                <a:latin typeface="Franklin Gothic Medium (Основной текст)"/>
              </a:rPr>
              <a:t>Также были начаты исследования в законодательной базе Р.Ф., по разработке, распространению и использованию П.О. и вот некоторые из них:</a:t>
            </a:r>
          </a:p>
          <a:p>
            <a:r>
              <a:rPr lang="ru-RU" sz="5500" dirty="0">
                <a:solidFill>
                  <a:schemeClr val="bg1"/>
                </a:solidFill>
                <a:latin typeface="Franklin Gothic Medium (Основной текст)"/>
              </a:rPr>
              <a:t>1) Ф.З. </a:t>
            </a:r>
            <a:r>
              <a:rPr lang="ru-RU" sz="5500" b="0" i="0" dirty="0">
                <a:solidFill>
                  <a:schemeClr val="bg1"/>
                </a:solidFill>
                <a:effectLst/>
                <a:latin typeface="Franklin Gothic Medium (Основной текст)"/>
              </a:rPr>
              <a:t>от 29.06.2015 г. № 188-ФЗ говорит, что все разрабатываемое в Р.Ф. может вносится в единый реестр отечественного П.О.</a:t>
            </a:r>
          </a:p>
          <a:p>
            <a:r>
              <a:rPr lang="ru-RU" sz="5500" dirty="0">
                <a:solidFill>
                  <a:schemeClr val="bg1"/>
                </a:solidFill>
                <a:latin typeface="Franklin Gothic Medium (Основной текст)"/>
              </a:rPr>
              <a:t>По Ф.З. </a:t>
            </a:r>
            <a:r>
              <a:rPr lang="ru-RU" sz="5500" i="0" dirty="0">
                <a:solidFill>
                  <a:schemeClr val="bg1"/>
                </a:solidFill>
                <a:effectLst/>
                <a:latin typeface="Franklin Gothic Medium (Основной текст)"/>
              </a:rPr>
              <a:t>от 30 декабря 2020 г. № 493-ФЗ мы имеем право на разработку азартных игр (игр на деньги, куда попадает и </a:t>
            </a:r>
            <a:r>
              <a:rPr lang="en-US" sz="5500" i="0" dirty="0">
                <a:solidFill>
                  <a:schemeClr val="bg1"/>
                </a:solidFill>
                <a:effectLst/>
                <a:latin typeface="Franklin Gothic Medium (Основной текст)"/>
              </a:rPr>
              <a:t>NFC</a:t>
            </a:r>
            <a:r>
              <a:rPr lang="ru-RU" sz="5500" i="0" dirty="0">
                <a:solidFill>
                  <a:schemeClr val="bg1"/>
                </a:solidFill>
                <a:effectLst/>
                <a:latin typeface="Franklin Gothic Medium (Основной текст)"/>
              </a:rPr>
              <a:t>), однако все это должно быть согласовано </a:t>
            </a:r>
            <a:r>
              <a:rPr lang="ru-RU" sz="5500" b="0" i="0" dirty="0">
                <a:solidFill>
                  <a:schemeClr val="bg1"/>
                </a:solidFill>
                <a:effectLst/>
                <a:latin typeface="Franklin Gothic Medium (Основной текст)"/>
              </a:rPr>
              <a:t>с федеральным органом исполнительной власти</a:t>
            </a:r>
            <a:r>
              <a:rPr lang="ru-RU" sz="5500" b="0" dirty="0">
                <a:solidFill>
                  <a:schemeClr val="bg1"/>
                </a:solidFill>
                <a:latin typeface="Franklin Gothic Medium (Основной текст)"/>
              </a:rPr>
              <a:t>.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E6C224-10EF-E752-5BB7-32566ABAD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257800" cy="3703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56526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utur Franklin">
      <a:majorFont>
        <a:latin typeface="Futura LT"/>
        <a:ea typeface=""/>
        <a:cs typeface=""/>
      </a:majorFont>
      <a:minorFont>
        <a:latin typeface="Franklin Gothic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533</Words>
  <Application>Microsoft Office PowerPoint</Application>
  <PresentationFormat>Широкоэкранный</PresentationFormat>
  <Paragraphs>41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Franklin Gothic Medium</vt:lpstr>
      <vt:lpstr>Franklin Gothic Medium (Основной текст)</vt:lpstr>
      <vt:lpstr>Futura LT</vt:lpstr>
      <vt:lpstr>Тема Office</vt:lpstr>
      <vt:lpstr>Abyss Glider Project</vt:lpstr>
      <vt:lpstr>О чём проект:</vt:lpstr>
      <vt:lpstr>Составляющие проекта:</vt:lpstr>
      <vt:lpstr>Презентация PowerPoint</vt:lpstr>
      <vt:lpstr>Презентация PowerPoint</vt:lpstr>
      <vt:lpstr>Алексей Деданов</vt:lpstr>
      <vt:lpstr>Презентация PowerPoint</vt:lpstr>
      <vt:lpstr>Презентация PowerPoint</vt:lpstr>
      <vt:lpstr>Коротов Денис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Abyss Glider Project</dc:title>
  <dc:creator>Савин Алексей Васильевич</dc:creator>
  <cp:lastModifiedBy>Денис Коротов</cp:lastModifiedBy>
  <cp:revision>2</cp:revision>
  <dcterms:created xsi:type="dcterms:W3CDTF">2022-10-06T22:07:18Z</dcterms:created>
  <dcterms:modified xsi:type="dcterms:W3CDTF">2022-10-07T09:10:37Z</dcterms:modified>
</cp:coreProperties>
</file>